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5BDA05-A199-1DB5-C2DD-BEFE422B1888}" name="Jan Niklas Dühr" initials="JND" userId="e0c7a747b279e545" providerId="Windows Live"/>
  <p188:author id="{326EBF8A-8B28-279E-4B0A-8F1BA9276EDB}" name="Daniel Sommerhoff" initials="DS" userId="c6a4e0e7269f839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8" autoAdjust="0"/>
    <p:restoredTop sz="81323" autoAdjust="0"/>
  </p:normalViewPr>
  <p:slideViewPr>
    <p:cSldViewPr snapToGrid="0">
      <p:cViewPr varScale="1">
        <p:scale>
          <a:sx n="93" d="100"/>
          <a:sy n="93" d="100"/>
        </p:scale>
        <p:origin x="10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40230754086acefa" providerId="LiveId" clId="{43C52E2F-FFD9-478B-A7C9-E5A5C3BB1F81}"/>
    <pc:docChg chg="custSel addSld delSld modSld">
      <pc:chgData name="" userId="40230754086acefa" providerId="LiveId" clId="{43C52E2F-FFD9-478B-A7C9-E5A5C3BB1F81}" dt="2022-03-10T11:11:18.330" v="419" actId="2696"/>
      <pc:docMkLst>
        <pc:docMk/>
      </pc:docMkLst>
      <pc:sldChg chg="addSp modSp">
        <pc:chgData name="" userId="40230754086acefa" providerId="LiveId" clId="{43C52E2F-FFD9-478B-A7C9-E5A5C3BB1F81}" dt="2022-03-10T11:09:36.655" v="397" actId="1076"/>
        <pc:sldMkLst>
          <pc:docMk/>
          <pc:sldMk cId="2881916217" sldId="263"/>
        </pc:sldMkLst>
        <pc:spChg chg="mod">
          <ac:chgData name="" userId="40230754086acefa" providerId="LiveId" clId="{43C52E2F-FFD9-478B-A7C9-E5A5C3BB1F81}" dt="2022-03-10T11:07:13.535" v="72" actId="14100"/>
          <ac:spMkLst>
            <pc:docMk/>
            <pc:sldMk cId="2881916217" sldId="263"/>
            <ac:spMk id="4" creationId="{93697E24-83B1-4CC9-A692-E147784469E5}"/>
          </ac:spMkLst>
        </pc:spChg>
        <pc:spChg chg="mod">
          <ac:chgData name="" userId="40230754086acefa" providerId="LiveId" clId="{43C52E2F-FFD9-478B-A7C9-E5A5C3BB1F81}" dt="2022-03-10T11:08:19.852" v="246" actId="20577"/>
          <ac:spMkLst>
            <pc:docMk/>
            <pc:sldMk cId="2881916217" sldId="263"/>
            <ac:spMk id="6" creationId="{6CC8C392-7E01-4527-A0D8-393D50DF79B4}"/>
          </ac:spMkLst>
        </pc:spChg>
        <pc:spChg chg="mod">
          <ac:chgData name="" userId="40230754086acefa" providerId="LiveId" clId="{43C52E2F-FFD9-478B-A7C9-E5A5C3BB1F81}" dt="2022-03-10T11:08:47.679" v="312" actId="20577"/>
          <ac:spMkLst>
            <pc:docMk/>
            <pc:sldMk cId="2881916217" sldId="263"/>
            <ac:spMk id="7" creationId="{2614B385-4249-4A1E-8B2A-9D1A062F509E}"/>
          </ac:spMkLst>
        </pc:spChg>
        <pc:spChg chg="add mod">
          <ac:chgData name="" userId="40230754086acefa" providerId="LiveId" clId="{43C52E2F-FFD9-478B-A7C9-E5A5C3BB1F81}" dt="2022-03-10T11:08:23.147" v="247" actId="1076"/>
          <ac:spMkLst>
            <pc:docMk/>
            <pc:sldMk cId="2881916217" sldId="263"/>
            <ac:spMk id="9" creationId="{0354CFC1-FCFA-4F0E-BF71-0E82CDE7EAE8}"/>
          </ac:spMkLst>
        </pc:spChg>
        <pc:spChg chg="add mod">
          <ac:chgData name="" userId="40230754086acefa" providerId="LiveId" clId="{43C52E2F-FFD9-478B-A7C9-E5A5C3BB1F81}" dt="2022-03-10T11:09:36.655" v="397" actId="1076"/>
          <ac:spMkLst>
            <pc:docMk/>
            <pc:sldMk cId="2881916217" sldId="263"/>
            <ac:spMk id="10" creationId="{3DA9B57D-1C15-41D8-851E-CA36FE2EE67B}"/>
          </ac:spMkLst>
        </pc:spChg>
      </pc:sldChg>
      <pc:sldChg chg="del">
        <pc:chgData name="" userId="40230754086acefa" providerId="LiveId" clId="{43C52E2F-FFD9-478B-A7C9-E5A5C3BB1F81}" dt="2022-03-10T11:11:18.330" v="419" actId="2696"/>
        <pc:sldMkLst>
          <pc:docMk/>
          <pc:sldMk cId="879987379" sldId="264"/>
        </pc:sldMkLst>
      </pc:sldChg>
      <pc:sldChg chg="addSp modSp add">
        <pc:chgData name="" userId="40230754086acefa" providerId="LiveId" clId="{43C52E2F-FFD9-478B-A7C9-E5A5C3BB1F81}" dt="2022-03-10T11:11:16.630" v="418" actId="1036"/>
        <pc:sldMkLst>
          <pc:docMk/>
          <pc:sldMk cId="2467295937" sldId="265"/>
        </pc:sldMkLst>
        <pc:spChg chg="add mod">
          <ac:chgData name="" userId="40230754086acefa" providerId="LiveId" clId="{43C52E2F-FFD9-478B-A7C9-E5A5C3BB1F81}" dt="2022-03-10T11:11:16.630" v="418" actId="1036"/>
          <ac:spMkLst>
            <pc:docMk/>
            <pc:sldMk cId="2467295937" sldId="265"/>
            <ac:spMk id="11" creationId="{24847833-3BB9-4D80-882D-0533EE7003AF}"/>
          </ac:spMkLst>
        </pc:spChg>
        <pc:spChg chg="add mod">
          <ac:chgData name="" userId="40230754086acefa" providerId="LiveId" clId="{43C52E2F-FFD9-478B-A7C9-E5A5C3BB1F81}" dt="2022-03-10T11:11:16.630" v="418" actId="1036"/>
          <ac:spMkLst>
            <pc:docMk/>
            <pc:sldMk cId="2467295937" sldId="265"/>
            <ac:spMk id="12" creationId="{FB0B62FE-ABE0-4BF3-BDD2-BCC7EA37D25C}"/>
          </ac:spMkLst>
        </pc:spChg>
      </pc:sldChg>
    </pc:docChg>
  </pc:docChgLst>
  <pc:docChgLst>
    <pc:chgData userId="40230754086acefa" providerId="LiveId" clId="{F1DB9EFC-BAEE-4938-A825-52C0E8463507}"/>
    <pc:docChg chg="custSel addSld delSld modSld">
      <pc:chgData name="" userId="40230754086acefa" providerId="LiveId" clId="{F1DB9EFC-BAEE-4938-A825-52C0E8463507}" dt="2022-03-10T10:20:31.532" v="513" actId="20577"/>
      <pc:docMkLst>
        <pc:docMk/>
      </pc:docMkLst>
      <pc:sldChg chg="addSp delSp modSp modNotesTx">
        <pc:chgData name="" userId="40230754086acefa" providerId="LiveId" clId="{F1DB9EFC-BAEE-4938-A825-52C0E8463507}" dt="2022-03-10T10:18:38.500" v="366" actId="20577"/>
        <pc:sldMkLst>
          <pc:docMk/>
          <pc:sldMk cId="2881916217" sldId="263"/>
        </pc:sldMkLst>
        <pc:spChg chg="del mod">
          <ac:chgData name="" userId="40230754086acefa" providerId="LiveId" clId="{F1DB9EFC-BAEE-4938-A825-52C0E8463507}" dt="2022-03-10T10:18:09.039" v="296" actId="478"/>
          <ac:spMkLst>
            <pc:docMk/>
            <pc:sldMk cId="2881916217" sldId="263"/>
            <ac:spMk id="4" creationId="{8C3C7B8E-E182-46A4-880A-57A652DBB2C9}"/>
          </ac:spMkLst>
        </pc:spChg>
        <pc:spChg chg="add mod">
          <ac:chgData name="" userId="40230754086acefa" providerId="LiveId" clId="{F1DB9EFC-BAEE-4938-A825-52C0E8463507}" dt="2022-03-10T10:13:32.458" v="191" actId="20577"/>
          <ac:spMkLst>
            <pc:docMk/>
            <pc:sldMk cId="2881916217" sldId="263"/>
            <ac:spMk id="5" creationId="{8166D769-71A1-4C38-9D2F-0D3B457A1BDE}"/>
          </ac:spMkLst>
        </pc:spChg>
        <pc:spChg chg="add del mod">
          <ac:chgData name="" userId="40230754086acefa" providerId="LiveId" clId="{F1DB9EFC-BAEE-4938-A825-52C0E8463507}" dt="2022-03-10T10:18:09.039" v="296" actId="478"/>
          <ac:spMkLst>
            <pc:docMk/>
            <pc:sldMk cId="2881916217" sldId="263"/>
            <ac:spMk id="6" creationId="{B0CCCD90-149F-4644-88F6-6B60DACE22BE}"/>
          </ac:spMkLst>
        </pc:spChg>
        <pc:spChg chg="add del mod">
          <ac:chgData name="" userId="40230754086acefa" providerId="LiveId" clId="{F1DB9EFC-BAEE-4938-A825-52C0E8463507}" dt="2022-03-10T10:18:09.039" v="296" actId="478"/>
          <ac:spMkLst>
            <pc:docMk/>
            <pc:sldMk cId="2881916217" sldId="263"/>
            <ac:spMk id="7" creationId="{C5C4F3F5-60F6-4D04-864E-C785AC202C41}"/>
          </ac:spMkLst>
        </pc:spChg>
        <pc:spChg chg="del mod">
          <ac:chgData name="" userId="40230754086acefa" providerId="LiveId" clId="{F1DB9EFC-BAEE-4938-A825-52C0E8463507}" dt="2022-03-10T10:18:09.039" v="296" actId="478"/>
          <ac:spMkLst>
            <pc:docMk/>
            <pc:sldMk cId="2881916217" sldId="263"/>
            <ac:spMk id="8" creationId="{44448A58-0A2E-478E-8954-616499BF3495}"/>
          </ac:spMkLst>
        </pc:spChg>
        <pc:spChg chg="add del mod">
          <ac:chgData name="" userId="40230754086acefa" providerId="LiveId" clId="{F1DB9EFC-BAEE-4938-A825-52C0E8463507}" dt="2022-03-10T10:18:09.039" v="296" actId="478"/>
          <ac:spMkLst>
            <pc:docMk/>
            <pc:sldMk cId="2881916217" sldId="263"/>
            <ac:spMk id="9" creationId="{C03D231D-BFE7-4D5A-B875-3967A75875C1}"/>
          </ac:spMkLst>
        </pc:spChg>
      </pc:sldChg>
      <pc:sldChg chg="delSp add modNotesTx">
        <pc:chgData name="" userId="40230754086acefa" providerId="LiveId" clId="{F1DB9EFC-BAEE-4938-A825-52C0E8463507}" dt="2022-03-10T10:20:14.712" v="466" actId="20577"/>
        <pc:sldMkLst>
          <pc:docMk/>
          <pc:sldMk cId="879987379" sldId="264"/>
        </pc:sldMkLst>
        <pc:spChg chg="del">
          <ac:chgData name="" userId="40230754086acefa" providerId="LiveId" clId="{F1DB9EFC-BAEE-4938-A825-52C0E8463507}" dt="2022-03-10T10:18:52.807" v="370" actId="478"/>
          <ac:spMkLst>
            <pc:docMk/>
            <pc:sldMk cId="879987379" sldId="264"/>
            <ac:spMk id="6" creationId="{B0CCCD90-149F-4644-88F6-6B60DACE22BE}"/>
          </ac:spMkLst>
        </pc:spChg>
        <pc:spChg chg="del">
          <ac:chgData name="" userId="40230754086acefa" providerId="LiveId" clId="{F1DB9EFC-BAEE-4938-A825-52C0E8463507}" dt="2022-03-10T10:18:52.807" v="370" actId="478"/>
          <ac:spMkLst>
            <pc:docMk/>
            <pc:sldMk cId="879987379" sldId="264"/>
            <ac:spMk id="7" creationId="{C5C4F3F5-60F6-4D04-864E-C785AC202C41}"/>
          </ac:spMkLst>
        </pc:spChg>
        <pc:spChg chg="del">
          <ac:chgData name="" userId="40230754086acefa" providerId="LiveId" clId="{F1DB9EFC-BAEE-4938-A825-52C0E8463507}" dt="2022-03-10T10:18:52.807" v="370" actId="478"/>
          <ac:spMkLst>
            <pc:docMk/>
            <pc:sldMk cId="879987379" sldId="264"/>
            <ac:spMk id="9" creationId="{C03D231D-BFE7-4D5A-B875-3967A75875C1}"/>
          </ac:spMkLst>
        </pc:spChg>
      </pc:sldChg>
      <pc:sldChg chg="add del">
        <pc:chgData name="" userId="40230754086acefa" providerId="LiveId" clId="{F1DB9EFC-BAEE-4938-A825-52C0E8463507}" dt="2022-03-10T10:09:52.329" v="73" actId="2696"/>
        <pc:sldMkLst>
          <pc:docMk/>
          <pc:sldMk cId="1141236859" sldId="264"/>
        </pc:sldMkLst>
      </pc:sldChg>
      <pc:sldChg chg="del">
        <pc:chgData name="" userId="40230754086acefa" providerId="LiveId" clId="{F1DB9EFC-BAEE-4938-A825-52C0E8463507}" dt="2022-03-10T10:09:34.801" v="1" actId="2696"/>
        <pc:sldMkLst>
          <pc:docMk/>
          <pc:sldMk cId="3619715503" sldId="265"/>
        </pc:sldMkLst>
      </pc:sldChg>
      <pc:sldChg chg="delSp add modNotesTx">
        <pc:chgData name="" userId="40230754086acefa" providerId="LiveId" clId="{F1DB9EFC-BAEE-4938-A825-52C0E8463507}" dt="2022-03-10T10:19:09.453" v="382" actId="20577"/>
        <pc:sldMkLst>
          <pc:docMk/>
          <pc:sldMk cId="4130392224" sldId="265"/>
        </pc:sldMkLst>
        <pc:spChg chg="del">
          <ac:chgData name="" userId="40230754086acefa" providerId="LiveId" clId="{F1DB9EFC-BAEE-4938-A825-52C0E8463507}" dt="2022-03-10T10:18:59.185" v="372" actId="478"/>
          <ac:spMkLst>
            <pc:docMk/>
            <pc:sldMk cId="4130392224" sldId="265"/>
            <ac:spMk id="7" creationId="{C5C4F3F5-60F6-4D04-864E-C785AC202C41}"/>
          </ac:spMkLst>
        </pc:spChg>
        <pc:spChg chg="del">
          <ac:chgData name="" userId="40230754086acefa" providerId="LiveId" clId="{F1DB9EFC-BAEE-4938-A825-52C0E8463507}" dt="2022-03-10T10:19:01.037" v="373" actId="478"/>
          <ac:spMkLst>
            <pc:docMk/>
            <pc:sldMk cId="4130392224" sldId="265"/>
            <ac:spMk id="9" creationId="{C03D231D-BFE7-4D5A-B875-3967A75875C1}"/>
          </ac:spMkLst>
        </pc:spChg>
      </pc:sldChg>
      <pc:sldChg chg="delSp add modNotesTx">
        <pc:chgData name="" userId="40230754086acefa" providerId="LiveId" clId="{F1DB9EFC-BAEE-4938-A825-52C0E8463507}" dt="2022-03-10T10:19:39.869" v="393" actId="20577"/>
        <pc:sldMkLst>
          <pc:docMk/>
          <pc:sldMk cId="1426681266" sldId="266"/>
        </pc:sldMkLst>
        <pc:spChg chg="del">
          <ac:chgData name="" userId="40230754086acefa" providerId="LiveId" clId="{F1DB9EFC-BAEE-4938-A825-52C0E8463507}" dt="2022-03-10T10:19:34.666" v="384" actId="478"/>
          <ac:spMkLst>
            <pc:docMk/>
            <pc:sldMk cId="1426681266" sldId="266"/>
            <ac:spMk id="9" creationId="{C03D231D-BFE7-4D5A-B875-3967A75875C1}"/>
          </ac:spMkLst>
        </pc:spChg>
      </pc:sldChg>
      <pc:sldChg chg="add modNotesTx">
        <pc:chgData name="" userId="40230754086acefa" providerId="LiveId" clId="{F1DB9EFC-BAEE-4938-A825-52C0E8463507}" dt="2022-03-10T10:20:31.532" v="513" actId="20577"/>
        <pc:sldMkLst>
          <pc:docMk/>
          <pc:sldMk cId="662041758" sldId="267"/>
        </pc:sldMkLst>
      </pc:sldChg>
      <pc:sldChg chg="del">
        <pc:chgData name="" userId="40230754086acefa" providerId="LiveId" clId="{F1DB9EFC-BAEE-4938-A825-52C0E8463507}" dt="2022-03-10T10:09:34.166" v="0" actId="2696"/>
        <pc:sldMkLst>
          <pc:docMk/>
          <pc:sldMk cId="3746155265" sldId="267"/>
        </pc:sldMkLst>
      </pc:sldChg>
      <pc:sldChg chg="del">
        <pc:chgData name="" userId="40230754086acefa" providerId="LiveId" clId="{F1DB9EFC-BAEE-4938-A825-52C0E8463507}" dt="2022-03-10T10:09:35.345" v="2" actId="2696"/>
        <pc:sldMkLst>
          <pc:docMk/>
          <pc:sldMk cId="1736044001" sldId="268"/>
        </pc:sldMkLst>
      </pc:sldChg>
    </pc:docChg>
  </pc:docChgLst>
  <pc:docChgLst>
    <pc:chgData userId="40230754086acefa" providerId="LiveId" clId="{9DCB4392-CF4C-4D74-BCC4-32A04058BDC8}"/>
    <pc:docChg chg="undo custSel addSld delSld modSld sldOrd">
      <pc:chgData name="" userId="40230754086acefa" providerId="LiveId" clId="{9DCB4392-CF4C-4D74-BCC4-32A04058BDC8}" dt="2022-03-10T10:04:05.853" v="350" actId="2696"/>
      <pc:docMkLst>
        <pc:docMk/>
      </pc:docMkLst>
      <pc:sldChg chg="add del">
        <pc:chgData name="" userId="40230754086acefa" providerId="LiveId" clId="{9DCB4392-CF4C-4D74-BCC4-32A04058BDC8}" dt="2022-03-10T10:04:05.853" v="350" actId="2696"/>
        <pc:sldMkLst>
          <pc:docMk/>
          <pc:sldMk cId="2329220659" sldId="262"/>
        </pc:sldMkLst>
      </pc:sldChg>
      <pc:sldChg chg="addSp delSp add del">
        <pc:chgData name="" userId="40230754086acefa" providerId="LiveId" clId="{9DCB4392-CF4C-4D74-BCC4-32A04058BDC8}" dt="2022-03-09T14:38:21.166" v="84" actId="478"/>
        <pc:sldMkLst>
          <pc:docMk/>
          <pc:sldMk cId="2881916217" sldId="263"/>
        </pc:sldMkLst>
        <pc:spChg chg="del">
          <ac:chgData name="" userId="40230754086acefa" providerId="LiveId" clId="{9DCB4392-CF4C-4D74-BCC4-32A04058BDC8}" dt="2022-03-09T14:36:52.905" v="78" actId="478"/>
          <ac:spMkLst>
            <pc:docMk/>
            <pc:sldMk cId="2881916217" sldId="263"/>
            <ac:spMk id="2" creationId="{640B4D8B-63EC-44BD-A86E-C8BEABEDA68A}"/>
          </ac:spMkLst>
        </pc:spChg>
        <pc:spChg chg="del">
          <ac:chgData name="" userId="40230754086acefa" providerId="LiveId" clId="{9DCB4392-CF4C-4D74-BCC4-32A04058BDC8}" dt="2022-03-09T14:38:21.166" v="84" actId="478"/>
          <ac:spMkLst>
            <pc:docMk/>
            <pc:sldMk cId="2881916217" sldId="263"/>
            <ac:spMk id="4" creationId="{00000000-0000-0000-0000-000000000000}"/>
          </ac:spMkLst>
        </pc:spChg>
        <pc:spChg chg="del">
          <ac:chgData name="" userId="40230754086acefa" providerId="LiveId" clId="{9DCB4392-CF4C-4D74-BCC4-32A04058BDC8}" dt="2022-03-09T14:38:19.689" v="83" actId="478"/>
          <ac:spMkLst>
            <pc:docMk/>
            <pc:sldMk cId="2881916217" sldId="263"/>
            <ac:spMk id="5" creationId="{00000000-0000-0000-0000-000000000000}"/>
          </ac:spMkLst>
        </pc:spChg>
        <pc:spChg chg="del">
          <ac:chgData name="" userId="40230754086acefa" providerId="LiveId" clId="{9DCB4392-CF4C-4D74-BCC4-32A04058BDC8}" dt="2022-03-09T14:38:16.826" v="82" actId="478"/>
          <ac:spMkLst>
            <pc:docMk/>
            <pc:sldMk cId="2881916217" sldId="263"/>
            <ac:spMk id="6" creationId="{00000000-0000-0000-0000-000000000000}"/>
          </ac:spMkLst>
        </pc:spChg>
        <pc:spChg chg="del">
          <ac:chgData name="" userId="40230754086acefa" providerId="LiveId" clId="{9DCB4392-CF4C-4D74-BCC4-32A04058BDC8}" dt="2022-03-09T14:38:14.413" v="81" actId="478"/>
          <ac:spMkLst>
            <pc:docMk/>
            <pc:sldMk cId="2881916217" sldId="263"/>
            <ac:spMk id="7" creationId="{640B4D8B-63EC-44BD-A86E-C8BEABEDA68A}"/>
          </ac:spMkLst>
        </pc:spChg>
        <pc:spChg chg="add">
          <ac:chgData name="" userId="40230754086acefa" providerId="LiveId" clId="{9DCB4392-CF4C-4D74-BCC4-32A04058BDC8}" dt="2022-03-09T14:36:50.061" v="77"/>
          <ac:spMkLst>
            <pc:docMk/>
            <pc:sldMk cId="2881916217" sldId="263"/>
            <ac:spMk id="8" creationId="{44448A58-0A2E-478E-8954-616499BF3495}"/>
          </ac:spMkLst>
        </pc:spChg>
      </pc:sldChg>
      <pc:sldChg chg="modSp del">
        <pc:chgData name="" userId="40230754086acefa" providerId="LiveId" clId="{9DCB4392-CF4C-4D74-BCC4-32A04058BDC8}" dt="2022-03-09T14:36:55.988" v="79" actId="2696"/>
        <pc:sldMkLst>
          <pc:docMk/>
          <pc:sldMk cId="90045721" sldId="264"/>
        </pc:sldMkLst>
        <pc:spChg chg="mod">
          <ac:chgData name="" userId="40230754086acefa" providerId="LiveId" clId="{9DCB4392-CF4C-4D74-BCC4-32A04058BDC8}" dt="2022-03-09T14:36:46.596" v="75" actId="20577"/>
          <ac:spMkLst>
            <pc:docMk/>
            <pc:sldMk cId="90045721" sldId="264"/>
            <ac:spMk id="4" creationId="{AB094355-7435-49FE-810F-FE3099E3ED78}"/>
          </ac:spMkLst>
        </pc:spChg>
      </pc:sldChg>
      <pc:sldChg chg="modSp add del">
        <pc:chgData name="" userId="40230754086acefa" providerId="LiveId" clId="{9DCB4392-CF4C-4D74-BCC4-32A04058BDC8}" dt="2022-03-10T09:57:09.886" v="349" actId="2696"/>
        <pc:sldMkLst>
          <pc:docMk/>
          <pc:sldMk cId="1066189231" sldId="264"/>
        </pc:sldMkLst>
        <pc:spChg chg="mod">
          <ac:chgData name="" userId="40230754086acefa" providerId="LiveId" clId="{9DCB4392-CF4C-4D74-BCC4-32A04058BDC8}" dt="2022-03-09T14:42:06.555" v="105" actId="20577"/>
          <ac:spMkLst>
            <pc:docMk/>
            <pc:sldMk cId="1066189231" sldId="264"/>
            <ac:spMk id="7" creationId="{640B4D8B-63EC-44BD-A86E-C8BEABEDA68A}"/>
          </ac:spMkLst>
        </pc:spChg>
      </pc:sldChg>
      <pc:sldChg chg="addSp delSp modSp add">
        <pc:chgData name="" userId="40230754086acefa" providerId="LiveId" clId="{9DCB4392-CF4C-4D74-BCC4-32A04058BDC8}" dt="2022-03-10T09:56:48.027" v="332" actId="12788"/>
        <pc:sldMkLst>
          <pc:docMk/>
          <pc:sldMk cId="3619715503" sldId="265"/>
        </pc:sldMkLst>
        <pc:spChg chg="add mod">
          <ac:chgData name="" userId="40230754086acefa" providerId="LiveId" clId="{9DCB4392-CF4C-4D74-BCC4-32A04058BDC8}" dt="2022-03-10T09:56:41.626" v="331" actId="12788"/>
          <ac:spMkLst>
            <pc:docMk/>
            <pc:sldMk cId="3619715503" sldId="265"/>
            <ac:spMk id="3" creationId="{232CE06A-522E-4DD0-8628-7E27BF3D4ECD}"/>
          </ac:spMkLst>
        </pc:spChg>
        <pc:spChg chg="add del mod">
          <ac:chgData name="" userId="40230754086acefa" providerId="LiveId" clId="{9DCB4392-CF4C-4D74-BCC4-32A04058BDC8}" dt="2022-03-10T09:55:07.421" v="317" actId="478"/>
          <ac:spMkLst>
            <pc:docMk/>
            <pc:sldMk cId="3619715503" sldId="265"/>
            <ac:spMk id="4" creationId="{AC8E868E-343B-460D-B0BA-655D4FD6F938}"/>
          </ac:spMkLst>
        </pc:spChg>
        <pc:spChg chg="add mod">
          <ac:chgData name="" userId="40230754086acefa" providerId="LiveId" clId="{9DCB4392-CF4C-4D74-BCC4-32A04058BDC8}" dt="2022-03-10T09:53:44.896" v="315" actId="1076"/>
          <ac:spMkLst>
            <pc:docMk/>
            <pc:sldMk cId="3619715503" sldId="265"/>
            <ac:spMk id="7" creationId="{B061553D-1761-4329-AF9E-47A44367EF41}"/>
          </ac:spMkLst>
        </pc:spChg>
        <pc:spChg chg="del">
          <ac:chgData name="" userId="40230754086acefa" providerId="LiveId" clId="{9DCB4392-CF4C-4D74-BCC4-32A04058BDC8}" dt="2022-03-10T09:51:44.735" v="126" actId="478"/>
          <ac:spMkLst>
            <pc:docMk/>
            <pc:sldMk cId="3619715503" sldId="265"/>
            <ac:spMk id="8" creationId="{44448A58-0A2E-478E-8954-616499BF3495}"/>
          </ac:spMkLst>
        </pc:spChg>
        <pc:spChg chg="add mod">
          <ac:chgData name="" userId="40230754086acefa" providerId="LiveId" clId="{9DCB4392-CF4C-4D74-BCC4-32A04058BDC8}" dt="2022-03-10T09:55:34.128" v="322" actId="1076"/>
          <ac:spMkLst>
            <pc:docMk/>
            <pc:sldMk cId="3619715503" sldId="265"/>
            <ac:spMk id="9" creationId="{28C5CEB8-A4DA-41DD-B98B-39746EF96613}"/>
          </ac:spMkLst>
        </pc:spChg>
        <pc:spChg chg="add mod">
          <ac:chgData name="" userId="40230754086acefa" providerId="LiveId" clId="{9DCB4392-CF4C-4D74-BCC4-32A04058BDC8}" dt="2022-03-10T09:55:20.517" v="320" actId="1076"/>
          <ac:spMkLst>
            <pc:docMk/>
            <pc:sldMk cId="3619715503" sldId="265"/>
            <ac:spMk id="10" creationId="{DCE0F467-25AC-4C43-B298-0E17FE41038B}"/>
          </ac:spMkLst>
        </pc:spChg>
        <pc:spChg chg="add mod">
          <ac:chgData name="" userId="40230754086acefa" providerId="LiveId" clId="{9DCB4392-CF4C-4D74-BCC4-32A04058BDC8}" dt="2022-03-10T09:55:20.517" v="320" actId="1076"/>
          <ac:spMkLst>
            <pc:docMk/>
            <pc:sldMk cId="3619715503" sldId="265"/>
            <ac:spMk id="11" creationId="{C0E07668-2AB0-4A0A-B0B8-932AFE7CAD8C}"/>
          </ac:spMkLst>
        </pc:spChg>
        <pc:picChg chg="add del mod">
          <ac:chgData name="" userId="40230754086acefa" providerId="LiveId" clId="{9DCB4392-CF4C-4D74-BCC4-32A04058BDC8}" dt="2022-03-10T09:55:07.421" v="317" actId="478"/>
          <ac:picMkLst>
            <pc:docMk/>
            <pc:sldMk cId="3619715503" sldId="265"/>
            <ac:picMk id="5" creationId="{3A168712-7425-4CEF-9393-F44B2D3BE21B}"/>
          </ac:picMkLst>
        </pc:picChg>
        <pc:picChg chg="add mod">
          <ac:chgData name="" userId="40230754086acefa" providerId="LiveId" clId="{9DCB4392-CF4C-4D74-BCC4-32A04058BDC8}" dt="2022-03-10T09:56:48.027" v="332" actId="12788"/>
          <ac:picMkLst>
            <pc:docMk/>
            <pc:sldMk cId="3619715503" sldId="265"/>
            <ac:picMk id="6" creationId="{B75A0B6C-D29A-4A16-A824-3750C43D1107}"/>
          </ac:picMkLst>
        </pc:picChg>
      </pc:sldChg>
      <pc:sldChg chg="modSp add del">
        <pc:chgData name="" userId="40230754086acefa" providerId="LiveId" clId="{9DCB4392-CF4C-4D74-BCC4-32A04058BDC8}" dt="2022-03-10T09:54:36.847" v="316" actId="2696"/>
        <pc:sldMkLst>
          <pc:docMk/>
          <pc:sldMk cId="3271112221" sldId="266"/>
        </pc:sldMkLst>
        <pc:spChg chg="mod">
          <ac:chgData name="" userId="40230754086acefa" providerId="LiveId" clId="{9DCB4392-CF4C-4D74-BCC4-32A04058BDC8}" dt="2022-03-10T09:51:15.642" v="122" actId="20577"/>
          <ac:spMkLst>
            <pc:docMk/>
            <pc:sldMk cId="3271112221" sldId="266"/>
            <ac:spMk id="8" creationId="{44448A58-0A2E-478E-8954-616499BF3495}"/>
          </ac:spMkLst>
        </pc:spChg>
      </pc:sldChg>
      <pc:sldChg chg="addSp delSp modSp add ord">
        <pc:chgData name="" userId="40230754086acefa" providerId="LiveId" clId="{9DCB4392-CF4C-4D74-BCC4-32A04058BDC8}" dt="2022-03-10T09:52:20.812" v="128"/>
        <pc:sldMkLst>
          <pc:docMk/>
          <pc:sldMk cId="3746155265" sldId="267"/>
        </pc:sldMkLst>
        <pc:spChg chg="add del mod">
          <ac:chgData name="" userId="40230754086acefa" providerId="LiveId" clId="{9DCB4392-CF4C-4D74-BCC4-32A04058BDC8}" dt="2022-03-10T09:51:48.521" v="127" actId="478"/>
          <ac:spMkLst>
            <pc:docMk/>
            <pc:sldMk cId="3746155265" sldId="267"/>
            <ac:spMk id="7" creationId="{8F0203AA-618D-4948-84DF-A1C44C406FD8}"/>
          </ac:spMkLst>
        </pc:spChg>
      </pc:sldChg>
      <pc:sldChg chg="addSp delSp modSp add">
        <pc:chgData name="" userId="40230754086acefa" providerId="LiveId" clId="{9DCB4392-CF4C-4D74-BCC4-32A04058BDC8}" dt="2022-03-10T09:57:04.150" v="348" actId="1035"/>
        <pc:sldMkLst>
          <pc:docMk/>
          <pc:sldMk cId="1736044001" sldId="268"/>
        </pc:sldMkLst>
        <pc:spChg chg="del">
          <ac:chgData name="" userId="40230754086acefa" providerId="LiveId" clId="{9DCB4392-CF4C-4D74-BCC4-32A04058BDC8}" dt="2022-03-10T09:56:00.854" v="325" actId="478"/>
          <ac:spMkLst>
            <pc:docMk/>
            <pc:sldMk cId="1736044001" sldId="268"/>
            <ac:spMk id="3" creationId="{232CE06A-522E-4DD0-8628-7E27BF3D4ECD}"/>
          </ac:spMkLst>
        </pc:spChg>
        <pc:spChg chg="add mod">
          <ac:chgData name="" userId="40230754086acefa" providerId="LiveId" clId="{9DCB4392-CF4C-4D74-BCC4-32A04058BDC8}" dt="2022-03-10T09:57:04.150" v="348" actId="1035"/>
          <ac:spMkLst>
            <pc:docMk/>
            <pc:sldMk cId="1736044001" sldId="268"/>
            <ac:spMk id="8" creationId="{7524C903-A7B9-407A-B70D-AA9A032456C3}"/>
          </ac:spMkLst>
        </pc:spChg>
        <pc:picChg chg="del">
          <ac:chgData name="" userId="40230754086acefa" providerId="LiveId" clId="{9DCB4392-CF4C-4D74-BCC4-32A04058BDC8}" dt="2022-03-10T09:56:00.854" v="325" actId="478"/>
          <ac:picMkLst>
            <pc:docMk/>
            <pc:sldMk cId="1736044001" sldId="268"/>
            <ac:picMk id="6" creationId="{B75A0B6C-D29A-4A16-A824-3750C43D1107}"/>
          </ac:picMkLst>
        </pc:picChg>
        <pc:picChg chg="add mod">
          <ac:chgData name="" userId="40230754086acefa" providerId="LiveId" clId="{9DCB4392-CF4C-4D74-BCC4-32A04058BDC8}" dt="2022-03-10T09:57:04.150" v="348" actId="1035"/>
          <ac:picMkLst>
            <pc:docMk/>
            <pc:sldMk cId="1736044001" sldId="268"/>
            <ac:picMk id="12" creationId="{216E8984-FD3B-48AA-B723-29B155251B32}"/>
          </ac:picMkLst>
        </pc:picChg>
      </pc:sldChg>
    </pc:docChg>
  </pc:docChgLst>
  <pc:docChgLst>
    <pc:chgData userId="40230754086acefa" providerId="LiveId" clId="{2F0A810B-FA37-43F7-A79D-ED53D9041D15}"/>
    <pc:docChg chg="undo custSel modSld">
      <pc:chgData name="" userId="40230754086acefa" providerId="LiveId" clId="{2F0A810B-FA37-43F7-A79D-ED53D9041D15}" dt="2022-02-18T07:28:20.630" v="67" actId="1036"/>
      <pc:docMkLst>
        <pc:docMk/>
      </pc:docMkLst>
    </pc:docChg>
  </pc:docChgLst>
  <pc:docChgLst>
    <pc:chgData userId="40230754086acefa" providerId="LiveId" clId="{D259CBC4-BD82-4CC7-B54B-7EDCD1ECC3CE}"/>
    <pc:docChg chg="custSel delSld modSld">
      <pc:chgData name="" userId="40230754086acefa" providerId="LiveId" clId="{D259CBC4-BD82-4CC7-B54B-7EDCD1ECC3CE}" dt="2022-03-10T11:04:15.585" v="619" actId="1076"/>
      <pc:docMkLst>
        <pc:docMk/>
      </pc:docMkLst>
      <pc:sldChg chg="addSp modSp">
        <pc:chgData name="" userId="40230754086acefa" providerId="LiveId" clId="{D259CBC4-BD82-4CC7-B54B-7EDCD1ECC3CE}" dt="2022-03-10T11:04:15.585" v="619" actId="1076"/>
        <pc:sldMkLst>
          <pc:docMk/>
          <pc:sldMk cId="2881916217" sldId="263"/>
        </pc:sldMkLst>
        <pc:spChg chg="add mod">
          <ac:chgData name="" userId="40230754086acefa" providerId="LiveId" clId="{D259CBC4-BD82-4CC7-B54B-7EDCD1ECC3CE}" dt="2022-03-10T11:00:07.012" v="359" actId="14100"/>
          <ac:spMkLst>
            <pc:docMk/>
            <pc:sldMk cId="2881916217" sldId="263"/>
            <ac:spMk id="3" creationId="{04E9DE9B-9533-4AAB-8DEE-8D220620FE59}"/>
          </ac:spMkLst>
        </pc:spChg>
        <pc:spChg chg="add mod">
          <ac:chgData name="" userId="40230754086acefa" providerId="LiveId" clId="{D259CBC4-BD82-4CC7-B54B-7EDCD1ECC3CE}" dt="2022-03-10T11:04:15.585" v="619" actId="1076"/>
          <ac:spMkLst>
            <pc:docMk/>
            <pc:sldMk cId="2881916217" sldId="263"/>
            <ac:spMk id="4" creationId="{93697E24-83B1-4CC9-A692-E147784469E5}"/>
          </ac:spMkLst>
        </pc:spChg>
        <pc:spChg chg="mod">
          <ac:chgData name="" userId="40230754086acefa" providerId="LiveId" clId="{D259CBC4-BD82-4CC7-B54B-7EDCD1ECC3CE}" dt="2022-03-10T11:00:29.905" v="364" actId="20577"/>
          <ac:spMkLst>
            <pc:docMk/>
            <pc:sldMk cId="2881916217" sldId="263"/>
            <ac:spMk id="5" creationId="{8166D769-71A1-4C38-9D2F-0D3B457A1BDE}"/>
          </ac:spMkLst>
        </pc:spChg>
        <pc:spChg chg="add mod">
          <ac:chgData name="" userId="40230754086acefa" providerId="LiveId" clId="{D259CBC4-BD82-4CC7-B54B-7EDCD1ECC3CE}" dt="2022-03-10T11:00:17.404" v="362" actId="1076"/>
          <ac:spMkLst>
            <pc:docMk/>
            <pc:sldMk cId="2881916217" sldId="263"/>
            <ac:spMk id="6" creationId="{6CC8C392-7E01-4527-A0D8-393D50DF79B4}"/>
          </ac:spMkLst>
        </pc:spChg>
        <pc:spChg chg="add mod">
          <ac:chgData name="" userId="40230754086acefa" providerId="LiveId" clId="{D259CBC4-BD82-4CC7-B54B-7EDCD1ECC3CE}" dt="2022-03-10T11:00:21.173" v="363" actId="1076"/>
          <ac:spMkLst>
            <pc:docMk/>
            <pc:sldMk cId="2881916217" sldId="263"/>
            <ac:spMk id="7" creationId="{2614B385-4249-4A1E-8B2A-9D1A062F509E}"/>
          </ac:spMkLst>
        </pc:spChg>
        <pc:spChg chg="add mod">
          <ac:chgData name="" userId="40230754086acefa" providerId="LiveId" clId="{D259CBC4-BD82-4CC7-B54B-7EDCD1ECC3CE}" dt="2022-03-10T11:03:46.395" v="618" actId="5793"/>
          <ac:spMkLst>
            <pc:docMk/>
            <pc:sldMk cId="2881916217" sldId="263"/>
            <ac:spMk id="8" creationId="{B332CC9D-888F-412B-8EB2-1A09671FE371}"/>
          </ac:spMkLst>
        </pc:spChg>
      </pc:sldChg>
      <pc:sldChg chg="del">
        <pc:chgData name="" userId="40230754086acefa" providerId="LiveId" clId="{D259CBC4-BD82-4CC7-B54B-7EDCD1ECC3CE}" dt="2022-03-10T10:50:28.103" v="0" actId="2696"/>
        <pc:sldMkLst>
          <pc:docMk/>
          <pc:sldMk cId="4130392224" sldId="265"/>
        </pc:sldMkLst>
      </pc:sldChg>
      <pc:sldChg chg="del">
        <pc:chgData name="" userId="40230754086acefa" providerId="LiveId" clId="{D259CBC4-BD82-4CC7-B54B-7EDCD1ECC3CE}" dt="2022-03-10T10:50:28.582" v="1" actId="2696"/>
        <pc:sldMkLst>
          <pc:docMk/>
          <pc:sldMk cId="1426681266" sldId="266"/>
        </pc:sldMkLst>
      </pc:sldChg>
      <pc:sldChg chg="del">
        <pc:chgData name="" userId="40230754086acefa" providerId="LiveId" clId="{D259CBC4-BD82-4CC7-B54B-7EDCD1ECC3CE}" dt="2022-03-10T10:50:29.185" v="2" actId="2696"/>
        <pc:sldMkLst>
          <pc:docMk/>
          <pc:sldMk cId="662041758" sldId="267"/>
        </pc:sldMkLst>
      </pc:sldChg>
    </pc:docChg>
  </pc:docChgLst>
  <pc:docChgLst>
    <pc:chgData userId="40230754086acefa" providerId="LiveId" clId="{69B52C73-98BE-4ED5-B7E9-5F45CE8D6940}"/>
    <pc:docChg chg="custSel modSld">
      <pc:chgData name="" userId="40230754086acefa" providerId="LiveId" clId="{69B52C73-98BE-4ED5-B7E9-5F45CE8D6940}" dt="2022-03-10T10:08:06.311" v="22"/>
      <pc:docMkLst>
        <pc:docMk/>
      </pc:docMkLst>
      <pc:sldChg chg="addSp delSp modSp">
        <pc:chgData name="" userId="40230754086acefa" providerId="LiveId" clId="{69B52C73-98BE-4ED5-B7E9-5F45CE8D6940}" dt="2022-03-10T10:07:55.806" v="20" actId="207"/>
        <pc:sldMkLst>
          <pc:docMk/>
          <pc:sldMk cId="2881916217" sldId="263"/>
        </pc:sldMkLst>
        <pc:spChg chg="add del mod">
          <ac:chgData name="" userId="40230754086acefa" providerId="LiveId" clId="{69B52C73-98BE-4ED5-B7E9-5F45CE8D6940}" dt="2022-03-10T10:07:49.845" v="19" actId="478"/>
          <ac:spMkLst>
            <pc:docMk/>
            <pc:sldMk cId="2881916217" sldId="263"/>
            <ac:spMk id="3" creationId="{4599BBD4-9827-490A-991E-8C4689983FA6}"/>
          </ac:spMkLst>
        </pc:spChg>
        <pc:spChg chg="add mod">
          <ac:chgData name="" userId="40230754086acefa" providerId="LiveId" clId="{69B52C73-98BE-4ED5-B7E9-5F45CE8D6940}" dt="2022-03-10T10:07:55.806" v="20" actId="207"/>
          <ac:spMkLst>
            <pc:docMk/>
            <pc:sldMk cId="2881916217" sldId="263"/>
            <ac:spMk id="4" creationId="{8C3C7B8E-E182-46A4-880A-57A652DBB2C9}"/>
          </ac:spMkLst>
        </pc:spChg>
        <pc:spChg chg="mod">
          <ac:chgData name="" userId="40230754086acefa" providerId="LiveId" clId="{69B52C73-98BE-4ED5-B7E9-5F45CE8D6940}" dt="2022-03-10T10:07:34.459" v="10" actId="1076"/>
          <ac:spMkLst>
            <pc:docMk/>
            <pc:sldMk cId="2881916217" sldId="263"/>
            <ac:spMk id="8" creationId="{44448A58-0A2E-478E-8954-616499BF3495}"/>
          </ac:spMkLst>
        </pc:spChg>
      </pc:sldChg>
      <pc:sldChg chg="addSp delSp">
        <pc:chgData name="" userId="40230754086acefa" providerId="LiveId" clId="{69B52C73-98BE-4ED5-B7E9-5F45CE8D6940}" dt="2022-03-10T10:08:06.311" v="22"/>
        <pc:sldMkLst>
          <pc:docMk/>
          <pc:sldMk cId="3746155265" sldId="267"/>
        </pc:sldMkLst>
        <pc:spChg chg="add">
          <ac:chgData name="" userId="40230754086acefa" providerId="LiveId" clId="{69B52C73-98BE-4ED5-B7E9-5F45CE8D6940}" dt="2022-03-10T10:08:06.311" v="22"/>
          <ac:spMkLst>
            <pc:docMk/>
            <pc:sldMk cId="3746155265" sldId="267"/>
            <ac:spMk id="7" creationId="{6BC1B775-2D46-4693-B1AF-7A108CE5A13D}"/>
          </ac:spMkLst>
        </pc:spChg>
        <pc:spChg chg="del">
          <ac:chgData name="" userId="40230754086acefa" providerId="LiveId" clId="{69B52C73-98BE-4ED5-B7E9-5F45CE8D6940}" dt="2022-03-10T10:08:01.210" v="21" actId="478"/>
          <ac:spMkLst>
            <pc:docMk/>
            <pc:sldMk cId="3746155265" sldId="267"/>
            <ac:spMk id="8" creationId="{44448A58-0A2E-478E-8954-616499BF3495}"/>
          </ac:spMkLst>
        </pc:spChg>
        <pc:spChg chg="add">
          <ac:chgData name="" userId="40230754086acefa" providerId="LiveId" clId="{69B52C73-98BE-4ED5-B7E9-5F45CE8D6940}" dt="2022-03-10T10:08:06.311" v="22"/>
          <ac:spMkLst>
            <pc:docMk/>
            <pc:sldMk cId="3746155265" sldId="267"/>
            <ac:spMk id="9" creationId="{CD5FB184-0FDC-4400-A1FB-DF9E36032E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21E2-97C8-4B38-8B95-224552814E1C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E2834-8509-4B71-934C-76209F809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47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noProof="0" dirty="0"/>
              <a:t>Welche Ergebnisse werden wann auf dem Plakat ergänzt?</a:t>
            </a:r>
          </a:p>
          <a:p>
            <a:endParaRPr lang="de-DE" noProof="0" dirty="0"/>
          </a:p>
          <a:p>
            <a:r>
              <a:rPr lang="de-DE" noProof="0" dirty="0"/>
              <a:t>Zu Beginn von Unterrichtsstunde 2: gelbe Karten (Ergebnisse von Erarbeitung 1), blaue Karte (Ergebnis von Erarbeitung 2)</a:t>
            </a:r>
          </a:p>
          <a:p>
            <a:endParaRPr lang="de-DE" noProof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/>
              <a:t>Zu Beginn von Unterrichtsstunde 3: zwei Fragestellungen (grüne und rote Karte); rote Karten (Ergebnisse von Unterrichtsstunde 2)</a:t>
            </a:r>
          </a:p>
          <a:p>
            <a:endParaRPr lang="de-DE" noProof="0" dirty="0"/>
          </a:p>
          <a:p>
            <a:r>
              <a:rPr lang="de-DE" noProof="0" dirty="0"/>
              <a:t>Zu Beginn von Unterrichtsstunde 4: rote Karten (Ergebnisse von Unterrichtsstunde 3)</a:t>
            </a:r>
          </a:p>
          <a:p>
            <a:endParaRPr lang="de-DE" noProof="0" dirty="0"/>
          </a:p>
          <a:p>
            <a:r>
              <a:rPr lang="de-DE" noProof="0" dirty="0"/>
              <a:t>Ende von Unterrichtsstunde 4: graue Karten (Ergebnisse </a:t>
            </a:r>
            <a:r>
              <a:rPr lang="de-DE" noProof="0"/>
              <a:t>von Unterrichtsstunde 4)</a:t>
            </a:r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E2834-8509-4B71-934C-76209F80942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84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810" y="1905000"/>
            <a:ext cx="9146382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256" name="Linie" descr="Liniengrafik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ihand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58" name="Freihand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59" name="Freihand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0" name="Freihand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1" name="Freihand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2" name="Freihand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3" name="Freihand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4" name="Freihand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5" name="Freihand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6" name="Freihand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7" name="Freihand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8" name="Freihand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9" name="Freihand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0" name="Freihand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1" name="Freihand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2" name="Freihand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3" name="Freihand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4" name="Freihand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5" name="Freihand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6" name="Freihand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7" name="Freihand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8" name="Freihand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9" name="Freihand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0" name="Freihand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1" name="Freihand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2" name="Freihand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3" name="Freihand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4" name="Freihand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5" name="Freihand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6" name="Freihand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7" name="Freihand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8" name="Freihand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9" name="Freihand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0" name="Freihand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1" name="Freihand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2" name="Freihand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3" name="Freihand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4" name="Freihand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5" name="Freihand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6" name="Freihand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7" name="Freihand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8" name="Freihand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9" name="Freihand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0" name="Freihand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1" name="Freihand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2" name="Freihand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3" name="Freihand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4" name="Freihand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5" name="Freihand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6" name="Freihand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7" name="Freihand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8" name="Freihand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9" name="Freihand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0" name="Freihand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1" name="Freihand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2" name="Freihand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3" name="Freihand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4" name="Freihand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5" name="Freihand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6" name="Freihand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7" name="Freihand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8" name="Freihand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9" name="Freihand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0" name="Freihand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1" name="Freihand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2" name="Freihand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3" name="Freihand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4" name="Freihand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5" name="Freihand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6" name="Freihand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7" name="Freihand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8" name="Freihand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9" name="Freihand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0" name="Freihand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1" name="Freihand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2" name="Freihand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3" name="Freihand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4" name="Freihand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5" name="Freihand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6" name="Freihand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7" name="Freihand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8" name="Freihand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9" name="Freihand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0" name="Freihand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1" name="Freihand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2" name="Freihand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3" name="Freihand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4" name="Freihand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5" name="Freihand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6" name="Freihand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7" name="Freihand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8" name="Freihand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9" name="Freihand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0" name="Freihand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1" name="Freihand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2" name="Freihand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3" name="Freihand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4" name="Freihand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5" name="Freihand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6" name="Freihand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7" name="Freihand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8" name="Freihand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9" name="Freihand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0" name="Freihand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1" name="Freihand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2" name="Freihand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3" name="Freihand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4" name="Freihand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5" name="Freihand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6" name="Freihand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7" name="Freihand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8" name="Freihand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9" name="Freihand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0" name="Freihand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1" name="Freihand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2" name="Freihand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3" name="Freihand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4" name="Freihand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5" name="Freihand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6" name="Freihand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7" name="Freihand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8" name="Freihand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9" name="Freihand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</p:grp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2810" y="5105400"/>
            <a:ext cx="9146381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175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7" name="Linie" descr="Liniengrafik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8" name="Freihand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9" name="Freihand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0" name="Freihand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8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8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86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364311" y="274640"/>
            <a:ext cx="1371957" cy="5901747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7" name="Linie" descr="Liniengrafik"/>
          <p:cNvGrpSpPr/>
          <p:nvPr/>
        </p:nvGrpSpPr>
        <p:grpSpPr bwMode="invGray">
          <a:xfrm rot="5400000">
            <a:off x="6867046" y="3472590"/>
            <a:ext cx="6492240" cy="64025"/>
            <a:chOff x="1522413" y="1514475"/>
            <a:chExt cx="10569575" cy="64008"/>
          </a:xfrm>
        </p:grpSpPr>
        <p:sp>
          <p:nvSpPr>
            <p:cNvPr id="8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9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0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3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4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5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6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7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8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8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171" y="277814"/>
            <a:ext cx="9146383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de-DE" dirty="0"/>
              <a:t>Textmasterformate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79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167" name="Linie" descr="Liniengrafik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68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9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0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4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4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43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0" y="1905000"/>
            <a:ext cx="9146382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255" name="Linie" descr="Liniengrafik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ihand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57" name="Freihand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58" name="Freihand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59" name="Freihand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0" name="Freihand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1" name="Freihand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2" name="Freihand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3" name="Freihand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4" name="Freihand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5" name="Freihand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6" name="Freihand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7" name="Freihand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8" name="Freihand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69" name="Freihand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0" name="Freihand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1" name="Freihand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2" name="Freihand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3" name="Freihand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4" name="Freihand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5" name="Freihand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6" name="Freihand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7" name="Freihand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8" name="Freihand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79" name="Freihand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0" name="Freihand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1" name="Freihand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2" name="Freihand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3" name="Freihand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4" name="Freihand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5" name="Freihand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6" name="Freihand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7" name="Freihand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8" name="Freihand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89" name="Freihand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0" name="Freihand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1" name="Freihand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2" name="Freihand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3" name="Freihand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4" name="Freihand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5" name="Freihand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6" name="Freihand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7" name="Freihand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8" name="Freihand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299" name="Freihand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0" name="Freihand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1" name="Freihand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2" name="Freihand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3" name="Freihand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4" name="Freihand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5" name="Freihand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6" name="Freihand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7" name="Freihand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8" name="Freihand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09" name="Freihand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0" name="Freihand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1" name="Freihand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2" name="Freihand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3" name="Freihand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4" name="Freihand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5" name="Freihand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6" name="Freihand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7" name="Freihand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8" name="Freihand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19" name="Freihand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0" name="Freihand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1" name="Freihand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2" name="Freihand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3" name="Freihand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4" name="Freihand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5" name="Freihand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6" name="Freihand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7" name="Freihand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8" name="Freihand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29" name="Freihand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0" name="Freihand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1" name="Freihand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2" name="Freihand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3" name="Freihand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4" name="Freihand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5" name="Freihand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6" name="Freihand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7" name="Freihand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8" name="Freihand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39" name="Freihand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0" name="Freihand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1" name="Freihand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2" name="Freihand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3" name="Freihand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4" name="Freihand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5" name="Freihand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6" name="Freihand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7" name="Freihand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8" name="Freihand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49" name="Freihand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0" name="Freihand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1" name="Freihand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2" name="Freihand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3" name="Freihand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4" name="Freihand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5" name="Freihand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6" name="Freihand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7" name="Freihand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8" name="Freihand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59" name="Freihand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0" name="Freihand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1" name="Freihand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2" name="Freihand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3" name="Freihand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4" name="Freihand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5" name="Freihand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6" name="Freihand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7" name="Freihand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8" name="Freihand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69" name="Freihand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0" name="Freihand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1" name="Freihand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2" name="Freihand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3" name="Freihand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4" name="Freihand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5" name="Freihand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6" name="Freihand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7" name="Freihand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  <p:sp>
          <p:nvSpPr>
            <p:cNvPr id="378" name="Freihand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/>
            </a:p>
          </p:txBody>
        </p:sp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810" y="5102526"/>
            <a:ext cx="9146381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4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158" name="Linie" descr="Liniengrafik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59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0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1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2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3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4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5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6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7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8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9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0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1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2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3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4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5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6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7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8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9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0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1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2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3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4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5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6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7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8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9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0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1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2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3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4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5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6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7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8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9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0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1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2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3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4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5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6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7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8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9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0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1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2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3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4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5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6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7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8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9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0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1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2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3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4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5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6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7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8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9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0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1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2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22810" y="1905000"/>
            <a:ext cx="4420750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48442" y="1905000"/>
            <a:ext cx="442074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92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160" name="Linie" descr="Liniengrafik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61" name="Freihand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2" name="Freihand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3" name="Freihand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4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5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6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7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8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9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0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1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2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3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4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5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6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7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8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9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0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1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2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3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4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5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6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7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8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9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0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1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2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3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4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5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6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7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8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9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0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1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2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3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4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5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6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7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8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9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0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1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2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3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4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5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6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7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8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9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0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1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2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3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4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5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6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7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8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9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0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1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2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3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4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810" y="1905000"/>
            <a:ext cx="441770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810" y="2819400"/>
            <a:ext cx="441770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251488" y="1905000"/>
            <a:ext cx="441770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  <p:sp>
        <p:nvSpPr>
          <p:cNvPr id="85" name="Inhaltsplatzhalter 3"/>
          <p:cNvSpPr>
            <a:spLocks noGrp="1"/>
          </p:cNvSpPr>
          <p:nvPr>
            <p:ph sz="half" idx="13"/>
          </p:nvPr>
        </p:nvSpPr>
        <p:spPr>
          <a:xfrm>
            <a:off x="6251488" y="2819401"/>
            <a:ext cx="441770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048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156" name="Linie" descr="Liniengrafik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57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58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59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0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1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2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3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4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5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6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7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8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69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0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1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2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3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4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5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6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7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8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79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0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1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2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3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4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5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6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7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8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89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0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1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2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3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4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5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6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7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8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199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0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1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2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3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4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5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6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7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8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09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0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1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2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3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4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5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6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7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8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19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0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1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2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3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4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5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6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7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8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29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  <p:sp>
          <p:nvSpPr>
            <p:cNvPr id="230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sz="1800" dirty="0">
                <a:ln>
                  <a:noFill/>
                </a:ln>
              </a:endParaRPr>
            </a:p>
          </p:txBody>
        </p:sp>
      </p:grp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94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46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22809" y="3429000"/>
            <a:ext cx="2743915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1249" y="1905000"/>
            <a:ext cx="5670757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grpSp>
        <p:nvGrpSpPr>
          <p:cNvPr id="615" name="Rahmen" descr="Kastengrafik"/>
          <p:cNvGrpSpPr/>
          <p:nvPr/>
        </p:nvGrpSpPr>
        <p:grpSpPr bwMode="invGray">
          <a:xfrm>
            <a:off x="4418990" y="1630822"/>
            <a:ext cx="6292667" cy="4575885"/>
            <a:chOff x="4417839" y="1630821"/>
            <a:chExt cx="6291028" cy="4575885"/>
          </a:xfrm>
        </p:grpSpPr>
        <p:grpSp>
          <p:nvGrpSpPr>
            <p:cNvPr id="616" name="Gruppe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pe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ihand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ihand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ihand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pe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ihand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ihand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ihand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pe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pe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ihand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ihand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ihand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pe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ihand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ihand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ihand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82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/>
          </p:nvPr>
        </p:nvSpPr>
        <p:spPr>
          <a:xfrm>
            <a:off x="1746293" y="1884311"/>
            <a:ext cx="5670757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grpSp>
        <p:nvGrpSpPr>
          <p:cNvPr id="614" name="Rahmen" descr="Kastengrafik"/>
          <p:cNvGrpSpPr/>
          <p:nvPr/>
        </p:nvGrpSpPr>
        <p:grpSpPr bwMode="invGray">
          <a:xfrm flipH="1">
            <a:off x="1447877" y="1630822"/>
            <a:ext cx="6292667" cy="4575885"/>
            <a:chOff x="4417839" y="1630821"/>
            <a:chExt cx="6291028" cy="4575885"/>
          </a:xfrm>
        </p:grpSpPr>
        <p:grpSp>
          <p:nvGrpSpPr>
            <p:cNvPr id="615" name="Gruppe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pe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ihand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ihand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ihand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pe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ihand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ihand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ihand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pe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pe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ihand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ihand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ihand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pe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ihand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ihand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ihand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ihand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ihand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ihand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ihand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ihand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ihand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ihand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ihand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ihand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ihand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ihand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ihand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ihand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ihand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ihand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ihand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ihand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ihand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ihand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ihand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ihand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ihand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ihand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ihand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ihand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ihand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ihand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ihand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ihand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ihand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ihand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ihand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ihand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ihand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ihand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ihand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ihand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ihand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ihand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ihand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ihand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ihand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ihand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ihand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ihand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ihand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ihand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ihand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ihand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ihand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ihand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ihand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ihand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ihand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ihand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ihand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ihand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ihand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ihand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ihand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ihand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ihand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ihand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ihand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ihand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ihand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ihand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ihand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ihand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ihand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ihand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de-DE" sz="180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08018" y="3411748"/>
            <a:ext cx="2743915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1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811" y="1905000"/>
            <a:ext cx="9146382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/>
              <a:t>Textmasterformat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22810" y="6400801"/>
            <a:ext cx="6326246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077716" y="6400801"/>
            <a:ext cx="1244183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9CC00-FCDE-4B7F-80AE-C8D96C682C0E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25893" y="6400801"/>
            <a:ext cx="1143300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7A7E-CF9A-4A37-920E-A2DC72543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66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A9DBDC7-9199-46AB-8CFC-839908515283}"/>
              </a:ext>
            </a:extLst>
          </p:cNvPr>
          <p:cNvGrpSpPr/>
          <p:nvPr/>
        </p:nvGrpSpPr>
        <p:grpSpPr>
          <a:xfrm>
            <a:off x="332262" y="344940"/>
            <a:ext cx="11327775" cy="6463974"/>
            <a:chOff x="332262" y="344940"/>
            <a:chExt cx="11327775" cy="6463974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8166D769-71A1-4C38-9D2F-0D3B457A1BDE}"/>
                </a:ext>
              </a:extLst>
            </p:cNvPr>
            <p:cNvSpPr txBox="1"/>
            <p:nvPr/>
          </p:nvSpPr>
          <p:spPr>
            <a:xfrm>
              <a:off x="465825" y="344940"/>
              <a:ext cx="11194211" cy="275152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32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Mathematische Beweise</a:t>
              </a:r>
            </a:p>
            <a:p>
              <a:pPr algn="ctr">
                <a:lnSpc>
                  <a:spcPct val="90000"/>
                </a:lnSpc>
              </a:pPr>
              <a:endParaRPr lang="de-DE" sz="32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endParaRPr lang="de-DE" sz="32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endParaRPr lang="de-DE" sz="32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endParaRPr lang="de-DE" sz="32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de-DE" sz="32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 </a:t>
              </a:r>
            </a:p>
          </p:txBody>
        </p: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04E9DE9B-9533-4AAB-8DEE-8D220620FE59}"/>
                </a:ext>
              </a:extLst>
            </p:cNvPr>
            <p:cNvSpPr txBox="1"/>
            <p:nvPr/>
          </p:nvSpPr>
          <p:spPr>
            <a:xfrm>
              <a:off x="672859" y="935871"/>
              <a:ext cx="3194649" cy="5355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Unterrichtsstunde1+2; Erarbeitung 1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6CC8C392-7E01-4527-A0D8-393D50DF79B4}"/>
                </a:ext>
              </a:extLst>
            </p:cNvPr>
            <p:cNvSpPr txBox="1"/>
            <p:nvPr/>
          </p:nvSpPr>
          <p:spPr>
            <a:xfrm>
              <a:off x="4091799" y="935870"/>
              <a:ext cx="3329794" cy="5909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i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Wichtiger Bestandteil der Mathematik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B332CC9D-888F-412B-8EB2-1A09671FE371}"/>
                </a:ext>
              </a:extLst>
            </p:cNvPr>
            <p:cNvSpPr txBox="1"/>
            <p:nvPr/>
          </p:nvSpPr>
          <p:spPr>
            <a:xfrm>
              <a:off x="681488" y="2333506"/>
              <a:ext cx="10584610" cy="729430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 von Unterrichtsstunde1+2; Erarbeitung 2: </a:t>
              </a:r>
            </a:p>
            <a:p>
              <a:pPr algn="ctr">
                <a:lnSpc>
                  <a:spcPct val="90000"/>
                </a:lnSpc>
              </a:pP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Bei Implikationen (eine Form einer mathematischen Aussage: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  <a:sym typeface="Wingdings" panose="05000000000000000000" pitchFamily="2" charset="2"/>
                </a:rPr>
                <a:t> wenn…dann…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), </a:t>
              </a:r>
            </a:p>
            <a:p>
              <a:pPr algn="ctr">
                <a:lnSpc>
                  <a:spcPct val="90000"/>
                </a:lnSpc>
              </a:pP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wird eine </a:t>
              </a:r>
              <a:r>
                <a:rPr lang="de-DE" sz="1400" b="1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Behauptung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 formuliert, die an bestimmte </a:t>
              </a:r>
              <a:r>
                <a:rPr lang="de-DE" sz="1400" b="1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Voraussetzungen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 gebunden ist.</a:t>
              </a:r>
              <a:endParaRPr lang="de-DE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354CFC1-FCFA-4F0E-BF71-0E82CDE7EAE8}"/>
                </a:ext>
              </a:extLst>
            </p:cNvPr>
            <p:cNvSpPr txBox="1"/>
            <p:nvPr/>
          </p:nvSpPr>
          <p:spPr>
            <a:xfrm>
              <a:off x="681488" y="1683642"/>
              <a:ext cx="3194649" cy="5909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i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Wichtig für die Überprüfung von mathematischen Aussagen 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3DA9B57D-1C15-41D8-851E-CA36FE2EE67B}"/>
                </a:ext>
              </a:extLst>
            </p:cNvPr>
            <p:cNvSpPr txBox="1"/>
            <p:nvPr/>
          </p:nvSpPr>
          <p:spPr>
            <a:xfrm>
              <a:off x="4091800" y="1678481"/>
              <a:ext cx="3329793" cy="5909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de-DE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de-DE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…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24847833-3BB9-4D80-882D-0533EE7003AF}"/>
                </a:ext>
              </a:extLst>
            </p:cNvPr>
            <p:cNvSpPr txBox="1"/>
            <p:nvPr/>
          </p:nvSpPr>
          <p:spPr>
            <a:xfrm>
              <a:off x="465826" y="3194536"/>
              <a:ext cx="4894052" cy="535531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32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Wann ist ein Beweis richtig? 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FB0B62FE-ABE0-4BF3-BDD2-BCC7EA37D25C}"/>
                </a:ext>
              </a:extLst>
            </p:cNvPr>
            <p:cNvSpPr txBox="1"/>
            <p:nvPr/>
          </p:nvSpPr>
          <p:spPr>
            <a:xfrm>
              <a:off x="6765985" y="3194535"/>
              <a:ext cx="4894052" cy="535531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32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Wann ist ein Beweis falsch? 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C504B825-79F7-4BAE-A9A3-96082E6A5866}"/>
                </a:ext>
              </a:extLst>
            </p:cNvPr>
            <p:cNvSpPr txBox="1"/>
            <p:nvPr/>
          </p:nvSpPr>
          <p:spPr>
            <a:xfrm>
              <a:off x="6765984" y="3907739"/>
              <a:ext cx="4894052" cy="867930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3; (</a:t>
              </a:r>
              <a:r>
                <a:rPr lang="de-DE" sz="1400" b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Wenn nur einzelne Beispiele angegeben werden, da es bei einigen Fällen zufällig funktionieren kann, aber bei anderen nicht unbedingt funktionieren muss.) 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B844385A-CAC9-49AE-9853-D992178812F9}"/>
                </a:ext>
              </a:extLst>
            </p:cNvPr>
            <p:cNvSpPr txBox="1"/>
            <p:nvPr/>
          </p:nvSpPr>
          <p:spPr>
            <a:xfrm>
              <a:off x="6765984" y="4858044"/>
              <a:ext cx="4894052" cy="674031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3; (</a:t>
              </a:r>
              <a:r>
                <a:rPr lang="de-DE" sz="1400" b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Wenn ein Argument genutzt wird, das nur gelesen oder gehört, aber nicht bewiesen wurde. (z.B.: im Schulbuch gelesen…)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53F10000-361A-4AF4-A273-4F3BF345213E}"/>
                </a:ext>
              </a:extLst>
            </p:cNvPr>
            <p:cNvSpPr txBox="1"/>
            <p:nvPr/>
          </p:nvSpPr>
          <p:spPr>
            <a:xfrm>
              <a:off x="6765984" y="5643965"/>
              <a:ext cx="4894052" cy="480131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4; (</a:t>
              </a:r>
              <a:r>
                <a:rPr lang="de-DE" sz="1400" b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Wenn eine Aussage, die noch nicht bewiesen wurde, als Argument genutzt wird.)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B8EFB3EF-F052-44E8-BD0B-575EB0A48697}"/>
                </a:ext>
              </a:extLst>
            </p:cNvPr>
            <p:cNvSpPr txBox="1"/>
            <p:nvPr/>
          </p:nvSpPr>
          <p:spPr>
            <a:xfrm>
              <a:off x="6765984" y="6290479"/>
              <a:ext cx="4894052" cy="480131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4; (</a:t>
              </a:r>
              <a:r>
                <a:rPr lang="de-DE" sz="1400" b="1" dirty="0" err="1">
                  <a:solidFill>
                    <a:schemeClr val="bg1"/>
                  </a:solidFill>
                  <a:latin typeface="Abadi Extra Light" panose="020B0204020104020204" pitchFamily="34" charset="0"/>
                </a:rPr>
                <a:t>Bsp</a:t>
              </a:r>
              <a:r>
                <a:rPr lang="de-DE" sz="14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: </a:t>
              </a:r>
              <a:r>
                <a:rPr lang="de-DE" sz="14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Wenn die eigene Behauptung als Argument genutzt wird (Zirkelschluss).)</a:t>
              </a:r>
            </a:p>
          </p:txBody>
        </p:sp>
        <p:sp>
          <p:nvSpPr>
            <p:cNvPr id="2" name="Geschweifte Klammer links 1">
              <a:extLst>
                <a:ext uri="{FF2B5EF4-FFF2-40B4-BE49-F238E27FC236}">
                  <a16:creationId xmlns:a16="http://schemas.microsoft.com/office/drawing/2014/main" id="{71F3D3E6-B6E7-4A6B-9B8C-3182FDFE57C1}"/>
                </a:ext>
              </a:extLst>
            </p:cNvPr>
            <p:cNvSpPr/>
            <p:nvPr/>
          </p:nvSpPr>
          <p:spPr>
            <a:xfrm>
              <a:off x="6513817" y="3890643"/>
              <a:ext cx="169008" cy="2918271"/>
            </a:xfrm>
            <a:prstGeom prst="leftBrace">
              <a:avLst/>
            </a:prstGeom>
            <a:ln w="25400">
              <a:solidFill>
                <a:schemeClr val="tx1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0F1069AC-1E85-4E6B-ADB3-F8FA1253AB55}"/>
                </a:ext>
              </a:extLst>
            </p:cNvPr>
            <p:cNvSpPr txBox="1"/>
            <p:nvPr/>
          </p:nvSpPr>
          <p:spPr>
            <a:xfrm>
              <a:off x="4503509" y="4425353"/>
              <a:ext cx="1872414" cy="1865126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5: </a:t>
              </a:r>
              <a:r>
                <a:rPr lang="de-DE" sz="16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Liegt keiner dieser Fehler vor, gibt es zunächst keinen Grund zu sagen, dass der Beweis falsch ist.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4EF7B673-C8E5-4C71-8E68-F2BB8358EB2B}"/>
                </a:ext>
              </a:extLst>
            </p:cNvPr>
            <p:cNvSpPr txBox="1"/>
            <p:nvPr/>
          </p:nvSpPr>
          <p:spPr>
            <a:xfrm>
              <a:off x="332262" y="4426851"/>
              <a:ext cx="3428081" cy="2086725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 b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Ergebnisse von Unterrichtsstunde 5: </a:t>
              </a:r>
              <a:r>
                <a:rPr lang="de-DE" sz="1600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Wann ein Beweis als richtiger Beweis akzeptiert werden kann, ist letztendlich abhängig vom Vorwissen. (z.B.: bei welchen Aussagen/Argumenten akzeptieren wir, dass sie nicht weiter ausgeführt/begründet werden müssen.)</a:t>
              </a:r>
            </a:p>
            <a:p>
              <a:pPr algn="ctr">
                <a:lnSpc>
                  <a:spcPct val="90000"/>
                </a:lnSpc>
              </a:pPr>
              <a:endParaRPr lang="de-DE" sz="16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endParaRPr lang="de-DE" sz="1600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</p:txBody>
        </p:sp>
        <p:sp>
          <p:nvSpPr>
            <p:cNvPr id="19" name="Pfeil: nach rechts 18">
              <a:extLst>
                <a:ext uri="{FF2B5EF4-FFF2-40B4-BE49-F238E27FC236}">
                  <a16:creationId xmlns:a16="http://schemas.microsoft.com/office/drawing/2014/main" id="{6A75A4E3-4776-43AA-AA3B-0C7CE4C6A13F}"/>
                </a:ext>
              </a:extLst>
            </p:cNvPr>
            <p:cNvSpPr/>
            <p:nvPr/>
          </p:nvSpPr>
          <p:spPr>
            <a:xfrm rot="10800000">
              <a:off x="3791169" y="5065159"/>
              <a:ext cx="712339" cy="478097"/>
            </a:xfrm>
            <a:prstGeom prst="rightArrow">
              <a:avLst/>
            </a:prstGeom>
            <a:solidFill>
              <a:schemeClr val="tx1">
                <a:lumMod val="8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7986605F-C165-4353-8D20-3DF22390274E}"/>
                </a:ext>
              </a:extLst>
            </p:cNvPr>
            <p:cNvSpPr txBox="1"/>
            <p:nvPr/>
          </p:nvSpPr>
          <p:spPr>
            <a:xfrm>
              <a:off x="7875918" y="935869"/>
              <a:ext cx="3329793" cy="5909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de-DE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de-DE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…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14279C67-1E59-415E-84D3-78265D5EBB79}"/>
                </a:ext>
              </a:extLst>
            </p:cNvPr>
            <p:cNvSpPr txBox="1"/>
            <p:nvPr/>
          </p:nvSpPr>
          <p:spPr>
            <a:xfrm>
              <a:off x="7875917" y="1678480"/>
              <a:ext cx="3329793" cy="59093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de-DE" i="1" dirty="0">
                <a:solidFill>
                  <a:schemeClr val="bg1"/>
                </a:solidFill>
                <a:latin typeface="Abadi Extra Light" panose="020B0204020104020204" pitchFamily="34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de-DE" i="1" dirty="0">
                  <a:solidFill>
                    <a:schemeClr val="bg1"/>
                  </a:solidFill>
                  <a:latin typeface="Abadi Extra Light" panose="020B0204020104020204" pitchFamily="34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331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ultafel 16 :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98_TF02804846_TF02804846.potx" id="{A1BCFA52-A5ED-469D-931C-7C45EC0BE61D}" vid="{BA3DB86D-D58D-46D5-9BC1-C1757BE1A90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  <wetp:taskpane dockstate="right" visibility="0" width="525" row="1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17621EEB-B4CD-4163-9E1A-3DB61B46BC5A}">
  <we:reference id="wa104380121" version="2.0.0.0" store="de-DE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6E141116-B025-4509-87DF-573873D217A7}">
  <we:reference id="wa200002479" version="1.0.0.0" store="de-DE" storeType="OMEX"/>
  <we:alternateReferences>
    <we:reference id="wa200002479" version="1.0.0.0" store="WA200002479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6B2BFB21-8B5F-4E54-AD9F-6E596B0CF081}">
  <we:reference id="wa104381411" version="1.0.0.0" store="de-DE" storeType="OMEX"/>
  <we:alternateReferences>
    <we:reference id="wa104381411" version="1.0.0.0" store="WA10438141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329</Words>
  <Application>Microsoft Office PowerPoint</Application>
  <PresentationFormat>Breitbild</PresentationFormat>
  <Paragraphs>36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Abadi Extra Light</vt:lpstr>
      <vt:lpstr>Arial</vt:lpstr>
      <vt:lpstr>Calibri</vt:lpstr>
      <vt:lpstr>Consolas</vt:lpstr>
      <vt:lpstr>Corbel</vt:lpstr>
      <vt:lpstr>Wingdings</vt:lpstr>
      <vt:lpstr>Schultafel 16 : 9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Niklas Dühr</dc:creator>
  <cp:lastModifiedBy>Sporn, Femke</cp:lastModifiedBy>
  <cp:revision>41</cp:revision>
  <dcterms:created xsi:type="dcterms:W3CDTF">2021-09-19T09:29:05Z</dcterms:created>
  <dcterms:modified xsi:type="dcterms:W3CDTF">2023-08-29T14:36:09Z</dcterms:modified>
</cp:coreProperties>
</file>